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83bee05f6042e9" /><Relationship Type="http://schemas.openxmlformats.org/officeDocument/2006/relationships/extended-properties" Target="/docProps/app.xml" Id="R29db90cb66794287" /><Relationship Type="http://schemas.openxmlformats.org/officeDocument/2006/relationships/officeDocument" Target="/ppt/presentation.xml" Id="R34fdfcb83aa94e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60a107a4c84df8"/>
  </p:sldMasterIdLst>
  <p:notesMasterIdLst>
    <p:notesMasterId xmlns:r="http://schemas.openxmlformats.org/officeDocument/2006/relationships" r:id="R869855c2e40a4e1c"/>
  </p:notesMasterIdLst>
  <p:sldIdLst>
    <p:sldId xmlns:r="http://schemas.openxmlformats.org/officeDocument/2006/relationships" id="256" r:id="R559562159094462b"/>
    <p:sldId xmlns:r="http://schemas.openxmlformats.org/officeDocument/2006/relationships" id="257" r:id="Re02acda251f447bf"/>
    <p:sldId xmlns:r="http://schemas.openxmlformats.org/officeDocument/2006/relationships" id="258" r:id="R428578a023584bd5"/>
    <p:sldId xmlns:r="http://schemas.openxmlformats.org/officeDocument/2006/relationships" id="259" r:id="R0b2c8c9514d94f31"/>
    <p:sldId xmlns:r="http://schemas.openxmlformats.org/officeDocument/2006/relationships" id="260" r:id="Rb8df239120994bf3"/>
    <p:sldId xmlns:r="http://schemas.openxmlformats.org/officeDocument/2006/relationships" id="261" r:id="R20d4a7a9282845af"/>
    <p:sldId xmlns:r="http://schemas.openxmlformats.org/officeDocument/2006/relationships" id="262" r:id="R4f3fdf1152634f15"/>
    <p:sldId xmlns:r="http://schemas.openxmlformats.org/officeDocument/2006/relationships" id="263" r:id="Rb907d3c4944345ce"/>
    <p:sldId xmlns:r="http://schemas.openxmlformats.org/officeDocument/2006/relationships" id="264" r:id="R01a55f6153864a0a"/>
    <p:sldId xmlns:r="http://schemas.openxmlformats.org/officeDocument/2006/relationships" id="265" r:id="Re16e8bf0f34647ed"/>
    <p:sldId xmlns:r="http://schemas.openxmlformats.org/officeDocument/2006/relationships" id="266" r:id="R01452a320554459d"/>
    <p:sldId xmlns:r="http://schemas.openxmlformats.org/officeDocument/2006/relationships" id="267" r:id="R71cab62ba9a54c0e"/>
    <p:sldId xmlns:r="http://schemas.openxmlformats.org/officeDocument/2006/relationships" id="268" r:id="R601212b92f0043b5"/>
    <p:sldId xmlns:r="http://schemas.openxmlformats.org/officeDocument/2006/relationships" id="269" r:id="Rc9b951df15ee488b"/>
    <p:sldId xmlns:r="http://schemas.openxmlformats.org/officeDocument/2006/relationships" id="270" r:id="R0d0dd651196e4a7a"/>
    <p:sldId xmlns:r="http://schemas.openxmlformats.org/officeDocument/2006/relationships" id="271" r:id="Rb88f74c8651645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9906c2a0db4784" /><Relationship Type="http://schemas.openxmlformats.org/officeDocument/2006/relationships/slideMaster" Target="/ppt/slideMasters/slideMaster1.xml" Id="Re760a107a4c84df8" /><Relationship Type="http://schemas.openxmlformats.org/officeDocument/2006/relationships/notesMaster" Target="/ppt/notesMasters/notesMaster1.xml" Id="R869855c2e40a4e1c" /><Relationship Type="http://schemas.openxmlformats.org/officeDocument/2006/relationships/presProps" Target="/ppt/presProps.xml" Id="Re2f434ccc411440b" /><Relationship Type="http://schemas.openxmlformats.org/officeDocument/2006/relationships/tableStyles" Target="/ppt/tableStyles.xml" Id="Rdd1acde555ad4775" /><Relationship Type="http://schemas.openxmlformats.org/officeDocument/2006/relationships/slide" Target="/ppt/slides/slide1.xml" Id="R559562159094462b" /><Relationship Type="http://schemas.openxmlformats.org/officeDocument/2006/relationships/slide" Target="/ppt/slides/slide2.xml" Id="Re02acda251f447bf" /><Relationship Type="http://schemas.openxmlformats.org/officeDocument/2006/relationships/slide" Target="/ppt/slides/slide3.xml" Id="R428578a023584bd5" /><Relationship Type="http://schemas.openxmlformats.org/officeDocument/2006/relationships/slide" Target="/ppt/slides/slide4.xml" Id="R0b2c8c9514d94f31" /><Relationship Type="http://schemas.openxmlformats.org/officeDocument/2006/relationships/slide" Target="/ppt/slides/slide5.xml" Id="Rb8df239120994bf3" /><Relationship Type="http://schemas.openxmlformats.org/officeDocument/2006/relationships/slide" Target="/ppt/slides/slide6.xml" Id="R20d4a7a9282845af" /><Relationship Type="http://schemas.openxmlformats.org/officeDocument/2006/relationships/slide" Target="/ppt/slides/slide7.xml" Id="R4f3fdf1152634f15" /><Relationship Type="http://schemas.openxmlformats.org/officeDocument/2006/relationships/slide" Target="/ppt/slides/slide8.xml" Id="Rb907d3c4944345ce" /><Relationship Type="http://schemas.openxmlformats.org/officeDocument/2006/relationships/slide" Target="/ppt/slides/slide9.xml" Id="R01a55f6153864a0a" /><Relationship Type="http://schemas.openxmlformats.org/officeDocument/2006/relationships/slide" Target="/ppt/slides/slide10.xml" Id="Re16e8bf0f34647ed" /><Relationship Type="http://schemas.openxmlformats.org/officeDocument/2006/relationships/slide" Target="/ppt/slides/slide11.xml" Id="R01452a320554459d" /><Relationship Type="http://schemas.openxmlformats.org/officeDocument/2006/relationships/slide" Target="/ppt/slides/slide12.xml" Id="R71cab62ba9a54c0e" /><Relationship Type="http://schemas.openxmlformats.org/officeDocument/2006/relationships/slide" Target="/ppt/slides/slide13.xml" Id="R601212b92f0043b5" /><Relationship Type="http://schemas.openxmlformats.org/officeDocument/2006/relationships/slide" Target="/ppt/slides/slide14.xml" Id="Rc9b951df15ee488b" /><Relationship Type="http://schemas.openxmlformats.org/officeDocument/2006/relationships/slide" Target="/ppt/slides/slide15.xml" Id="R0d0dd651196e4a7a" /><Relationship Type="http://schemas.openxmlformats.org/officeDocument/2006/relationships/slide" Target="/ppt/slides/slide16.xml" Id="Rb88f74c8651645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da2ad873974a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9418a23677404b" /><Relationship Type="http://schemas.openxmlformats.org/officeDocument/2006/relationships/notesMaster" Target="/ppt/notesMasters/notesMaster1.xml" Id="R82174c306ecc4a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a70bb8bd0b44ef" /><Relationship Type="http://schemas.openxmlformats.org/officeDocument/2006/relationships/notesMaster" Target="/ppt/notesMasters/notesMaster1.xml" Id="Ra1b9733bf26b43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f607adcadf4bd0" /><Relationship Type="http://schemas.openxmlformats.org/officeDocument/2006/relationships/notesMaster" Target="/ppt/notesMasters/notesMaster1.xml" Id="R14281e0359394b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3ce63ba3874e8b" /><Relationship Type="http://schemas.openxmlformats.org/officeDocument/2006/relationships/notesMaster" Target="/ppt/notesMasters/notesMaster1.xml" Id="Rc75d4b9b846a49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d90a5c2a3c49fb" /><Relationship Type="http://schemas.openxmlformats.org/officeDocument/2006/relationships/notesMaster" Target="/ppt/notesMasters/notesMaster1.xml" Id="R8b95ce2f656d4e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7ef59077584f65" /><Relationship Type="http://schemas.openxmlformats.org/officeDocument/2006/relationships/notesMaster" Target="/ppt/notesMasters/notesMaster1.xml" Id="Rb4176a07880a44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2f302d568e4d4b" /><Relationship Type="http://schemas.openxmlformats.org/officeDocument/2006/relationships/notesMaster" Target="/ppt/notesMasters/notesMaster1.xml" Id="Rba5f27d01df240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0047feb22d4acf" /><Relationship Type="http://schemas.openxmlformats.org/officeDocument/2006/relationships/notesMaster" Target="/ppt/notesMasters/notesMaster1.xml" Id="R32bd660ccda64d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289bf7270d45af" /><Relationship Type="http://schemas.openxmlformats.org/officeDocument/2006/relationships/notesMaster" Target="/ppt/notesMasters/notesMaster1.xml" Id="R53bc8285dcae48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b0c2831c1349f1" /><Relationship Type="http://schemas.openxmlformats.org/officeDocument/2006/relationships/notesMaster" Target="/ppt/notesMasters/notesMaster1.xml" Id="R66ea38a5482546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b955dab47e49db" /><Relationship Type="http://schemas.openxmlformats.org/officeDocument/2006/relationships/notesMaster" Target="/ppt/notesMasters/notesMaster1.xml" Id="R58f583e0f9b44f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4a608229994202" /><Relationship Type="http://schemas.openxmlformats.org/officeDocument/2006/relationships/notesMaster" Target="/ppt/notesMasters/notesMaster1.xml" Id="Rd23f914d40744a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e28a3ea10ec4541" /><Relationship Type="http://schemas.openxmlformats.org/officeDocument/2006/relationships/notesMaster" Target="/ppt/notesMasters/notesMaster1.xml" Id="Rbd07daa67ea64de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f22a7b44354c8e" /><Relationship Type="http://schemas.openxmlformats.org/officeDocument/2006/relationships/notesMaster" Target="/ppt/notesMasters/notesMaster1.xml" Id="Rb96c634c578d435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3818ffa88b426f" /><Relationship Type="http://schemas.openxmlformats.org/officeDocument/2006/relationships/notesMaster" Target="/ppt/notesMasters/notesMaster1.xml" Id="Rebab7b3694ff44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9dfbb081cd4f4e" /><Relationship Type="http://schemas.openxmlformats.org/officeDocument/2006/relationships/notesMaster" Target="/ppt/notesMasters/notesMaster1.xml" Id="Rb96f9759ed1b46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פתיחה: מוזיקה בתיאטרון קובעת איך הקהל מפרש את מה שהוא רואה.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43a3dd3e1f4f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700254e671479b" /><Relationship Type="http://schemas.openxmlformats.org/officeDocument/2006/relationships/slideLayout" Target="/ppt/slideLayouts/slideLayout1.xml" Id="R6beff012bace46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eff012bace46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e46ac69fd4b39" /><Relationship Type="http://schemas.openxmlformats.org/officeDocument/2006/relationships/notesSlide" Target="/ppt/notesSlides/notesSlide1.xml" Id="Rd9716a697cc444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f86b9b6754913" /><Relationship Type="http://schemas.openxmlformats.org/officeDocument/2006/relationships/notesSlide" Target="/ppt/notesSlides/notesSlide2.xml" Id="Ra3ad246dca3942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e7849b3954e8e" /><Relationship Type="http://schemas.openxmlformats.org/officeDocument/2006/relationships/notesSlide" Target="/ppt/notesSlides/notesSlide3.xml" Id="R51efba0290624b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c48c4b55f44ea" /><Relationship Type="http://schemas.openxmlformats.org/officeDocument/2006/relationships/notesSlide" Target="/ppt/notesSlides/notesSlide4.xml" Id="R6cdc6522715d4d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6caa2626054c57" /><Relationship Type="http://schemas.openxmlformats.org/officeDocument/2006/relationships/notesSlide" Target="/ppt/notesSlides/notesSlide5.xml" Id="R7de37545d0914d4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63a5e57824a4c" /><Relationship Type="http://schemas.openxmlformats.org/officeDocument/2006/relationships/notesSlide" Target="/ppt/notesSlides/notesSlide6.xml" Id="R52f94a74fc334a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c2d1af6f84ef2" /><Relationship Type="http://schemas.openxmlformats.org/officeDocument/2006/relationships/notesSlide" Target="/ppt/notesSlides/notesSlide7.xml" Id="Reb839e5215004e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3b6d4abb543de" /><Relationship Type="http://schemas.openxmlformats.org/officeDocument/2006/relationships/notesSlide" Target="/ppt/notesSlides/notesSlide8.xml" Id="Rd5c2a57150d14e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d3647007c4762" /><Relationship Type="http://schemas.openxmlformats.org/officeDocument/2006/relationships/notesSlide" Target="/ppt/notesSlides/notesSlide9.xml" Id="Rd2eb466efce449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d8850ff3343c7" /><Relationship Type="http://schemas.openxmlformats.org/officeDocument/2006/relationships/notesSlide" Target="/ppt/notesSlides/notesSlide10.xml" Id="R2acc7ea4688549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0dbdd8ea549b6" /><Relationship Type="http://schemas.openxmlformats.org/officeDocument/2006/relationships/notesSlide" Target="/ppt/notesSlides/notesSlide11.xml" Id="R29b5a3c37fe24c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9d1018ed943ed" /><Relationship Type="http://schemas.openxmlformats.org/officeDocument/2006/relationships/notesSlide" Target="/ppt/notesSlides/notesSlide12.xml" Id="R3ee9616a6ed14f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eda8d335fc4238" /><Relationship Type="http://schemas.openxmlformats.org/officeDocument/2006/relationships/notesSlide" Target="/ppt/notesSlides/notesSlide13.xml" Id="R102007cbe7ca4bd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33e3dfe1af45b9" /><Relationship Type="http://schemas.openxmlformats.org/officeDocument/2006/relationships/notesSlide" Target="/ppt/notesSlides/notesSlide14.xml" Id="R8511d0f36a1e462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c0f02d5730419f" /><Relationship Type="http://schemas.openxmlformats.org/officeDocument/2006/relationships/notesSlide" Target="/ppt/notesSlides/notesSlide15.xml" Id="R3c73f748a9e7421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f9fc8e2a54095" /><Relationship Type="http://schemas.openxmlformats.org/officeDocument/2006/relationships/notesSlide" Target="/ppt/notesSlides/notesSlide16.xml" Id="R4ca6b8b2e5e548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C6C0205-B296-4197-8512-382676AE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3400"/>
            <a:ext cx="76200" cy="647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F02C7-4A6C-4A60-8FBD-D08169C5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C4A7F6-FE91-4CA3-83C5-812A9D45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515B87-4675-42CD-A068-F60E8FFF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95325"/>
            <a:ext cx="76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D83A94-968D-4974-8209-B10089882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CD5F8-2AB3-4160-B458-C3DE463C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33400"/>
            <a:ext cx="76200" cy="647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D5747-D59F-4BAC-9071-992B7B96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695325"/>
            <a:ext cx="76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B53AF-0F80-4443-B206-38EACF24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461738-B08F-45EA-A862-E71B74479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B9A15C-2023-4C36-97E8-B3628ADA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695325"/>
            <a:ext cx="76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898ED-767A-41A2-981F-5783A669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33400"/>
            <a:ext cx="76200" cy="647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2026AE-726D-46F7-84ED-84E8946B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6E6F20-E78D-4339-815A-63678F6B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695325"/>
            <a:ext cx="76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9A816-D848-470D-B899-923B76A2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BDA32D-A97B-431F-9958-1254ACEF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583EFA-0705-4B8F-90DE-236DE06F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33400"/>
            <a:ext cx="76200" cy="647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3AFCE-7584-4833-80BC-B26A11AF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30F627-3913-4353-A7F4-8670C331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213473-C4F1-473B-AD7E-86A952A3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695325"/>
            <a:ext cx="76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7F7B2B-2239-41F9-9E2B-5FF17929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BDF0D5-3FAA-4EEA-AC6B-A49CA076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33400"/>
            <a:ext cx="76200" cy="647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A385DB-79E8-49B9-92C9-05903939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695325"/>
            <a:ext cx="762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C7422F-7061-4047-8C5D-1E1A9EBC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C8D35D-0C5F-4270-8F40-41998A22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8191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767A81-BC5D-43FB-90E1-CD89DD43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24525"/>
            <a:ext cx="76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A81AEB-B92D-4E3B-B16C-6D426B5E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0F8EDD-1FEB-4C15-885A-87CE80B4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07A8CD-5D5E-4852-8BAF-B6C9AEAC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838825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D8F3CC5-C286-41EA-A57D-4BDE27A6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495F28-0B58-439C-8390-6C9A277F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724525"/>
            <a:ext cx="76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FF2FBE-55AF-4AB3-A388-2E31DA23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838825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ECB695-97A6-4E8E-853D-4250996A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7E10154-017F-4CD7-B128-2C1A4CD1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488D0DF-D838-45A6-8446-F63731CF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838825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BCF3DB-5A63-466E-BE07-CC55F7F0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724525"/>
            <a:ext cx="76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59DB7B-8C7A-4D98-9D0E-CD005BE0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888AD31-6027-4CD0-9F10-D4435610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838825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C08ED30-53D2-4360-9F80-F41A4F24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5194AA2-F0EF-43A6-A7D9-3FB079EF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C82D6B0-2552-4090-A674-C8E5B5A6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724525"/>
            <a:ext cx="76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B5A6CF4-2C51-4A34-931D-2A82AD76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75CD43A-AC30-413C-BF3B-EB20145B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BCD4574-24AB-496C-9818-5322E469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838825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D61D1C8-D5BE-47C1-AB52-702F05F6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E35E975-33F6-4A7F-9B34-67B5CF44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724525"/>
            <a:ext cx="76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788BBBA-7667-476B-949B-720D6D22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838825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861B6A0-2649-4ACF-905E-F0DBCC45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C82AB8A-36E8-412A-AC3D-C1C86A82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915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3E058EB-F859-43F8-A384-3285D751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19250"/>
            <a:ext cx="10382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41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ארגז הכלים של</a:t>
            </a:r>
          </a:p>
          <a:p xmlns:a="http://schemas.openxmlformats.org/drawingml/2006/main">
            <a:pPr algn="r">
              <a:defRPr sz="41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מעצב המוזיקה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BCD645E-48CA-4C5D-BD0A-35F7789B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1038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0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שפה קולית  •  משמעות  •  החלטות לבגרות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5D6239E-9585-48C8-AF6E-5CD0A1A0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5775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כיתה י״ב  |  בגרות הפקות</a:t>
            </a:r>
          </a:p>
        </p:txBody>
      </p:sp>
    </p:spTree>
    <p:extLst>
      <p:ext uri="{BB962C8B-B14F-4D97-AF65-F5344CB8AC3E}">
        <p14:creationId xmlns:p14="http://schemas.microsoft.com/office/powerpoint/2010/main" val="3751760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192270-C7EB-404B-94AD-11B6C57A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555EE-6EE8-4E00-8CEE-66C541B0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מה המוזיקה עושה בתוך הצגה?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9C3A23-3C1C-4821-8457-8A542B86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C3ACE-4375-4B5C-AA9B-CB132B11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4BDF8-D089-4F56-9C42-9D137263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2476500" cy="252412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0345F5-7DA2-470B-9280-A3D7CCD6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ממקמת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FB4E7-71DF-4303-BAEE-2145D9AC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05125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זמן ומקום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C8097-B7A6-4F8C-B893-403BB0B0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905250"/>
            <a:ext cx="476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B94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E4EA18-1D06-4CC4-8EC4-C14A97DC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00250"/>
            <a:ext cx="2476500" cy="252412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29076B-C00C-4952-AE8B-CD180C5F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238375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מפרשת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1C1F8-C48F-415C-944A-0EC34BE6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05125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רגש וכוונה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39B2A-F274-4F2E-BA7E-3CABC3F5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905250"/>
            <a:ext cx="476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9DFB38-81F8-4C5C-AF33-D20EE4FA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00250"/>
            <a:ext cx="2476500" cy="252412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24B55D-C422-419F-BF07-4764DB8A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38375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מארגנת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F06E87-3141-4088-9C71-94BAF0D8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905125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קצב ומעברים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703922-F527-4F3B-8BF4-9A1D238E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905250"/>
            <a:ext cx="476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A848B6-D2CE-4E1F-BB33-C8B2B9ED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000250"/>
            <a:ext cx="2476500" cy="252412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D970C-680C-4879-9C26-F5CE9EE7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238375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65D19E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65D19E"/>
                </a:solidFill>
                <a:latin typeface="DejaVu Sans"/>
                <a:ea typeface="DejaVu Sans"/>
                <a:cs typeface="DejaVu Sans"/>
              </a:rPr>
              <a:t>חושפת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648397-1B2A-476C-B84C-DF250B1B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905125"/>
            <a:ext cx="209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רעיון וקונספט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8A5530-3F7D-4FFD-8A62-622D159F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905250"/>
            <a:ext cx="476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5D19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62630-04BA-43BB-AEE0-2D7DC2E4A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95875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השאלה המקצועית: מה הקהל צריך לשמוע ברגע הזה, ולמה?</a:t>
            </a:r>
          </a:p>
        </p:txBody>
      </p:sp>
    </p:spTree>
    <p:extLst>
      <p:ext uri="{BB962C8B-B14F-4D97-AF65-F5344CB8AC3E}">
        <p14:creationId xmlns:p14="http://schemas.microsoft.com/office/powerpoint/2010/main" val="987855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12BC0C-5BEB-4BF8-AAF8-1D14BB58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C564A-F0AE-4D67-8E3B-408557A1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מי שומע את המוזיקה?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4EC28C-391E-4D51-9058-2DF030CF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0998C-BED3-440B-8C3A-54AEE1B8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7AF2D-3962-4716-99A7-2E43DDC69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952625"/>
            <a:ext cx="49530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48ACC-F931-4DFA-A412-989C503B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1952625"/>
            <a:ext cx="95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15C52-9D47-409A-9134-8428477D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124075"/>
            <a:ext cx="443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מוזיקה דיאגטית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2D191-620E-4648-B9CF-0668F6D9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562225"/>
            <a:ext cx="44386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קיימת בעולם ההצגה.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הדמויות והקהל שומעים אותה.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רדיו  |  מסיבה  |  נגינה  |  טלפון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380B63-C107-4EE7-9A0C-64424D4F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52625"/>
            <a:ext cx="49530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7005D-037D-4FCD-9836-2A368AA2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1952625"/>
            <a:ext cx="95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88595A-A928-4696-9FEC-266F4451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124075"/>
            <a:ext cx="443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מוזיקה חוץ דיאגטית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612271-CBB3-407C-8261-3DC4D7B9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562225"/>
            <a:ext cx="44386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נשמעת לקהל בלבד.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היא מפרשת, מרמזת או חושפת רגש.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הדמות אינה מגיבה אליה.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A1A125-4ABA-43B4-9566-E93B19BC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1009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בדיקת מעצב: האם מקור הצליל קיים בעולם הבימתי?</a:t>
            </a:r>
          </a:p>
        </p:txBody>
      </p:sp>
    </p:spTree>
    <p:extLst>
      <p:ext uri="{BB962C8B-B14F-4D97-AF65-F5344CB8AC3E}">
        <p14:creationId xmlns:p14="http://schemas.microsoft.com/office/powerpoint/2010/main" val="21121215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1AA26-F615-4951-A311-33AF2C02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513B2-DC3B-4272-85A8-8FADB1ED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צליל יכול לשנות מעמד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9521CA-504E-4F58-8839-6CEC9859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BB09ED-302A-4708-8019-2274374AE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5F6BA-B385-4645-8455-FE134576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0955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3E0C6-66E9-4F8B-90D8-72FF262E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טלפון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E5888-74C3-4769-9EDC-B33D393F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0512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הדמות מפעילה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77C98B-8DAB-4A73-9AC7-F16343F5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09875"/>
            <a:ext cx="1619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F6B941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3D24AA-4CF2-432C-9A5E-192D8131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33362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מתרחב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928B77-C404-4821-AD81-B71A564B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0955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3F77E7-0FC1-4DD2-B183-E12F183A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33625"/>
            <a:ext cx="190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האולם כולו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F2AE02-8652-4E7C-8A16-DF534769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0512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עולם פנימי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35CF0-BE10-4DE2-B3E6-B2A198F80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809875"/>
            <a:ext cx="1619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F6B94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44C2F7-9DEB-4247-B9A7-5D4BBBC9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33362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נמשך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0B823E-6085-4147-A47A-FA0A9E06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95500"/>
            <a:ext cx="1428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374EC5-0702-4825-83AD-632195ED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76500"/>
            <a:ext cx="1143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שקט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4C3A7-2E58-41DF-A287-1EAE9814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76750"/>
            <a:ext cx="990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צליל מציאותי יכול להפוך לזיכרון, הזיה או קול פנימי</a:t>
            </a:r>
          </a:p>
        </p:txBody>
      </p:sp>
    </p:spTree>
    <p:extLst>
      <p:ext uri="{BB962C8B-B14F-4D97-AF65-F5344CB8AC3E}">
        <p14:creationId xmlns:p14="http://schemas.microsoft.com/office/powerpoint/2010/main" val="2504257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B67FBC-7190-4FB2-83A4-E48C775C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66490-302E-423A-B06D-9D76D47E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סאונד סביבתי ואפקט קולי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EB9525-A2B5-4D2D-8BA0-278CECA9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F0D60-7A6A-4273-957E-E0067528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B9694-A601-4C79-B902-6EC6D722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857375"/>
            <a:ext cx="4953000" cy="3190875"/>
          </a:xfrm>
          <a:prstGeom xmlns:a="http://schemas.openxmlformats.org/drawingml/2006/main" prst="roundRect">
            <a:avLst>
              <a:gd name="adj" fmla="val 2388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928695-C8AC-4608-8DC6-C89C2D22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1857375"/>
            <a:ext cx="9525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BFF91-844F-453A-A2E4-64189AEE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028825"/>
            <a:ext cx="443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סאונד סביבתי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3A6CD-5BDB-4982-9888-18BC51AD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466975"/>
            <a:ext cx="44386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בונה את העולם לאורך זמן.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ים  |  רחוב  |  בית חולים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הפגנה  |  בית ספר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הוא יוצר מקום גם כשהבמה ריקה.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07A38-BED2-41AE-926E-26D472FA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57375"/>
            <a:ext cx="4953000" cy="3190875"/>
          </a:xfrm>
          <a:prstGeom xmlns:a="http://schemas.openxmlformats.org/drawingml/2006/main" prst="roundRect">
            <a:avLst>
              <a:gd name="adj" fmla="val 2388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D7B114-67D9-4D5E-BA66-803E71A64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1857375"/>
            <a:ext cx="9525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D0BEA-064E-4BD6-A7BD-2E9B788F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028825"/>
            <a:ext cx="443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אפקט קולי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D7C6FD-4F67-4D46-9A37-621DF2FE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44386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מסמן פעולה או אירוע נקודתי.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הודעה  |  דלת  |  שבר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נפילה  |  ירייה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הדיוק בזמן קובע את אמינותו.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098C7A-4897-48D1-9439-C41CBB8A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2925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שכבת רקע יוצרת עולם. אירוע נקודתי משנה אותו.</a:t>
            </a:r>
          </a:p>
        </p:txBody>
      </p:sp>
    </p:spTree>
    <p:extLst>
      <p:ext uri="{BB962C8B-B14F-4D97-AF65-F5344CB8AC3E}">
        <p14:creationId xmlns:p14="http://schemas.microsoft.com/office/powerpoint/2010/main" val="16210632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143D4E5-323C-4843-8F9D-AB2645B9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DB6578-D83A-4C85-9825-9267AB15E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לייטמוטיב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2C01EB-7EE4-492F-9966-D65267E0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CA4CE-8DD0-49C4-AD8C-069060E8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8C667-16C5-4CCD-B3EF-28A1A9D17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71625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רעיון מוזיקלי חוזר שמזוהה עם משהו בהצגה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3BA04-E2F9-4DF1-8E79-CB896DFE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176212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3CADE-1BCD-4471-A805-6B27F9A6B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0"/>
            <a:ext cx="157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דמות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99611-BFBB-48FB-A762-AB145168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714625"/>
            <a:ext cx="176212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294CE-5DBB-4E3D-BFF6-B4454FF0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57500"/>
            <a:ext cx="157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מקום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DC03D-11B6-4A3B-A22E-1FD1D810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714625"/>
            <a:ext cx="176212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DD5123-6DC4-4A3A-AF65-038ED95D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57500"/>
            <a:ext cx="157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קשר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D70539-B215-4A3F-8628-51463C13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14625"/>
            <a:ext cx="176212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1C262D-FB02-430F-8CDE-4F18DA3B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0"/>
            <a:ext cx="157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זיכרון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DCB65D-6293-4126-9F1D-7FE74406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714625"/>
            <a:ext cx="1762125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21E1E-28B5-4A8C-8FA6-4BBAE9AC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857500"/>
            <a:ext cx="157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רעיון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1E724-DA7A-479C-8D49-FAF30387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38600"/>
            <a:ext cx="762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11B061-37E6-4A6F-9042-9E9EC1DCA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30BCF3-5A83-4F57-B559-40ADFFC9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1474BF-1F8E-4774-995A-D99B0BC7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57675"/>
            <a:ext cx="762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47D0E0-0B5C-40C9-AFE5-93FBDCC21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68AB8E-41F2-46F0-8CB5-1860BA0A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038600"/>
            <a:ext cx="762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797B58-C890-4F98-8672-60DDC0C4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4257675"/>
            <a:ext cx="762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637D2F-10BA-4A5E-A53C-14CA5CB3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779D4A-3C80-49AB-AA5C-D8C0D1AA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58DED9-E1C8-4BCB-BEAE-97F1917E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257675"/>
            <a:ext cx="762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53CC81-B02A-4C11-BD56-FC0D2DB0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038600"/>
            <a:ext cx="762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6B550B-9F84-4B94-9181-C1A72F55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3A3947-DF07-43A8-A3B7-8052DF55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4257675"/>
            <a:ext cx="762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C6E464-EFC7-4F25-AF55-FCC41A46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AB49E4-C83B-4851-99D9-031785EA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61E388-008E-44BC-BDA2-16C7074E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038600"/>
            <a:ext cx="762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34181C3-A1C2-4D63-96BB-1A02A49B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6275394-61F0-43ED-98D8-2113FD3D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AD4D9DF-B39C-4056-B828-28947FAA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57675"/>
            <a:ext cx="762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95D481-B242-4A5A-B841-8A047CCC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8FDD255-4244-4ED4-9A59-24F519F4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038600"/>
            <a:ext cx="76200" cy="876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B535175-4C8E-4519-9A8D-E845F52F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257675"/>
            <a:ext cx="76200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3C6E02A-41DF-4176-9CFE-BB4C5B6C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39AE382-5DF4-45EA-BC5F-993EDCA4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4386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37FDB21-B682-4115-9E76-4C5F8FB1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53000"/>
            <a:ext cx="933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כשהדמות משתנה, משנים קצב, כלי, עוצמה או חלק מן המוטיב</a:t>
            </a:r>
          </a:p>
        </p:txBody>
      </p:sp>
    </p:spTree>
    <p:extLst>
      <p:ext uri="{BB962C8B-B14F-4D97-AF65-F5344CB8AC3E}">
        <p14:creationId xmlns:p14="http://schemas.microsoft.com/office/powerpoint/2010/main" val="10062268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B7D947-F551-4B9A-9927-DB83326C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7B717-3E84-4954-915B-CDC3CD87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Cue הוא החלטה בזמן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904B1F-6C95-48A7-86B6-7FDD6415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EE7B0-7C40-490C-B9A0-86B16BF8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83ED7-7818-4255-AAE2-84EA0EC7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0"/>
            <a:ext cx="990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AAB4C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5A47D-AF3F-4AB3-B7BD-E7ABC4AC8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3114675"/>
            <a:ext cx="2476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B5AE0-7816-4F56-A059-19F66971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כניסה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FCC27-26A8-4D8E-BB36-67942E82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114675"/>
            <a:ext cx="2476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F6B94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4F07AB-2413-42BA-BE11-56F22F98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766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מבט בכיסא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36BC31-2378-4A05-B3D2-374B9CDE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3114675"/>
            <a:ext cx="2476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90075A-5BF9-4620-961D-4EC879AA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766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קריאת ההודעה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36AF97-E360-4CD6-A660-05D6ADED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2675" y="3114675"/>
            <a:ext cx="24765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65D19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3FEDA-C7FB-41C9-B61B-8990239E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4766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65D19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65D19E"/>
                </a:solidFill>
                <a:latin typeface="DejaVu Sans"/>
                <a:ea typeface="DejaVu Sans"/>
                <a:cs typeface="DejaVu Sans"/>
              </a:rPr>
              <a:t>יציאה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5D14AA-E6F3-423F-803D-00753813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09750"/>
            <a:ext cx="914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לא כותבים ״כאן מוזיקה״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C1981-E090-4480-BA22-9DEAAAC7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24375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כותבים מהו הרגע המדויק שמפעיל את הצליל</a:t>
            </a:r>
          </a:p>
        </p:txBody>
      </p:sp>
    </p:spTree>
    <p:extLst>
      <p:ext uri="{BB962C8B-B14F-4D97-AF65-F5344CB8AC3E}">
        <p14:creationId xmlns:p14="http://schemas.microsoft.com/office/powerpoint/2010/main" val="21317002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E129FD-AEDE-4518-9C6C-2A6A2017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1B8A26-2188-4291-BCC7-591AAEE6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Fade  Crossfade  Cut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173598-2EA8-4EA7-8159-0911146F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3D7AC2-E5D7-4AE3-9418-40BC8503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D9F57-00B4-43C6-A2EF-EE9DD2CC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952625"/>
            <a:ext cx="30480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B0396-19B1-4F9B-8360-8E8A3DF2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1952625"/>
            <a:ext cx="95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FC74F-C9AB-46F3-B6F4-D449A6F9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2124075"/>
            <a:ext cx="253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Fade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D35F61-4FB5-4EA6-8A52-AD9FDC75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2562225"/>
            <a:ext cx="25336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כניסה או יציאה הדרגתית.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הרגש מתפתח או דועך.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300828-E044-4A03-8F1E-34A7299A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952625"/>
            <a:ext cx="30480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5FDB12-4A24-477B-B423-0E4BF739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52625"/>
            <a:ext cx="95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94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EAB099-C394-4E6C-878E-1770889F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124075"/>
            <a:ext cx="253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Crossfade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E945BF-5D69-485A-9EE2-166209EA3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562225"/>
            <a:ext cx="25336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צליל אחד נחלש בזמן שצליל אחר נכנס.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העולם משתנה ברצף.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73A900-9678-44C5-8893-513D86D3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52625"/>
            <a:ext cx="30480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87C1C-09AC-4788-A6CE-CA47063B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952625"/>
            <a:ext cx="952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14D89F-A3FD-4715-B2E0-82039227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124075"/>
            <a:ext cx="2533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Cut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0665D5-6902-42A7-8DD4-100FA409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562225"/>
            <a:ext cx="25336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כניסה או הפסקה מיידית.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הלם, שבירה, הדגשת מילה או מעבר חד.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B83011-7F3C-4F16-BA39-898744688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381625"/>
            <a:ext cx="1000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AAB4C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A9755B-F908-4073-B4FB-78235708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191125"/>
            <a:ext cx="95250" cy="381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D63F03-2CAD-4A8F-B7F7-B15E6DDC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15000"/>
            <a:ext cx="895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מה רוצה המעצב שהקהל יחווה בזמן השינוי?</a:t>
            </a:r>
          </a:p>
        </p:txBody>
      </p:sp>
    </p:spTree>
    <p:extLst>
      <p:ext uri="{BB962C8B-B14F-4D97-AF65-F5344CB8AC3E}">
        <p14:creationId xmlns:p14="http://schemas.microsoft.com/office/powerpoint/2010/main" val="18243093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06431-0205-4F2C-9333-2434C3D5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84114-6486-4123-980D-DC6696D3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מוזיקה לפי תקופה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D5E5CC-6B7E-40E7-87E4-191017022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350136-8C9A-47AB-8117-4BCD02F1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F39CB-782D-4C70-8330-750C84199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52400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שיר שיצא בשנה הנכונה עדיין לא מבטיח בחירה אמינה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66B1C-E300-4E6F-9932-7DC8E75D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524125"/>
            <a:ext cx="962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099688-D81B-4522-8916-FAF402EB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1937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מי שומע?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7DE4F7-2799-41E3-8C63-271289E4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19375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גיל, קבוצה, מעמד ותרבות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1D9C6-8A8C-4DC7-951F-ADC9E59A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524250"/>
            <a:ext cx="962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977961-DDB5-4D9C-896F-4420BA45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19500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באיזה אמצעי?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AE5A2-7497-4185-888A-2B60E1C6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1950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תקליט, רדיו, קלטת או טלפון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070BB-6027-4722-BD76-A4E2E4FD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524375"/>
            <a:ext cx="96202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4F85DA-E35A-4A43-B44A-DCF98FF7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19625"/>
            <a:ext cx="238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מה הוא מייצג?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D5C800-BF28-4A8B-BA97-0B43A1E2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619625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זיכרון פרטי, אופנה או אירוע היסטורי</a:t>
            </a:r>
          </a:p>
        </p:txBody>
      </p:sp>
    </p:spTree>
    <p:extLst>
      <p:ext uri="{BB962C8B-B14F-4D97-AF65-F5344CB8AC3E}">
        <p14:creationId xmlns:p14="http://schemas.microsoft.com/office/powerpoint/2010/main" val="21405093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3C2BA27-E804-4596-8620-826AF36C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2E2CCF-EC63-431F-9D82-7B5AB85F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44BA0D-2A90-41AB-860E-7C51C6D3A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E1B6D-C9F2-4756-9283-704FB494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71BAF-11C7-4368-927C-3DC1370A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800100"/>
            <a:ext cx="4000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מוזיקה לפי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4FC4B-2EFB-4450-84E7-8A65B12E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8001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1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ז׳אנר תיאטרוני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54258-8CE0-4CAA-8035-80926C2A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666875"/>
            <a:ext cx="50006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61006-1648-4B11-A1C4-A7C3D687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66875"/>
            <a:ext cx="952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704A5-0E43-44C7-8AEF-C5845D14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1838325"/>
            <a:ext cx="4486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ריאליזם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9232DB-E9C3-4DFB-AD14-7522EECC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276475"/>
            <a:ext cx="448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מקור אמין או שימוש מצומצם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6CA03-49D0-47A4-A8BC-A64618002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66875"/>
            <a:ext cx="50006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89EFD-E28F-4296-A25E-DF1C1DDF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1666875"/>
            <a:ext cx="952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E65ECE-A7F3-4960-B751-8A41CF68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38325"/>
            <a:ext cx="4486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קומדיה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C4DA0-5755-4D8E-9661-725542C6B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76475"/>
            <a:ext cx="448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קצב, הפתעה ושבירת ציפייה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B532D8-BFFB-4918-9365-367E79C3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48000"/>
            <a:ext cx="50006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3A622E-B288-4E98-A130-AD9CC865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048000"/>
            <a:ext cx="952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814189-9751-4FB8-A8BA-48735DD9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219450"/>
            <a:ext cx="4486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טרגדיה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7FEE5F-42DE-4439-A2C0-31885431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657600"/>
            <a:ext cx="448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משקל, גורל או ניגוד מכאיב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00350B-D551-40A3-AD18-36BEDA6D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50006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B9C62-CF16-470F-802E-679A2FFE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048000"/>
            <a:ext cx="952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304F5E-B613-4013-825E-DF500BE6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19450"/>
            <a:ext cx="4486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אבסורד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1D87AD-7FB4-48D2-9F3F-5AB28CD4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657600"/>
            <a:ext cx="448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חזרתיות, ניתוק ושתיקות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B60FF3-3319-4777-8471-97E07026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429125"/>
            <a:ext cx="50006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5E54E1-E371-4800-8D58-02116D25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429125"/>
            <a:ext cx="952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ED6816-4EFD-4CAC-A893-DD053326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00575"/>
            <a:ext cx="4486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תיאטרון אפי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C32C3F-B178-4D46-864C-FF108AD5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448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מוזיקה שמגיבה וחושפת עמדה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A3CD02-6C50-4493-9A6C-34003B95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29125"/>
            <a:ext cx="5000625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2ED980-0776-4F34-84A7-4A7C57DA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4429125"/>
            <a:ext cx="95250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24D695-3103-45E7-8A21-F06FA4C8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600575"/>
            <a:ext cx="44862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פנטזיה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D01C14-6213-42F4-8987-7DD6EB97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038725"/>
            <a:ext cx="4486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עולם צלילי בעל חוקים משלו</a:t>
            </a:r>
          </a:p>
        </p:txBody>
      </p:sp>
    </p:spTree>
    <p:extLst>
      <p:ext uri="{BB962C8B-B14F-4D97-AF65-F5344CB8AC3E}">
        <p14:creationId xmlns:p14="http://schemas.microsoft.com/office/powerpoint/2010/main" val="12010203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41ADAE-AC5C-4AB5-A0ED-17174B5B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C5870-67FF-4C87-8413-04266A3F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מוזיקה בהשראת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3AB6FB-9AE3-41C3-AF2D-2F31AAFD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4ED086-F23E-41C3-B439-313BB926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B2F7C7-45AA-4F7A-B825-C99F71D9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314450"/>
            <a:ext cx="17145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A8C5BF-1019-41DC-9E8F-7EF78CB0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447800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תקופה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62718-B985-4DC7-9D5F-7DD97E74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0884" y="2219325"/>
            <a:ext cx="17145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E3C890-4D40-48EA-BE38-D69E180E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759" y="2352675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תרבות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C151D-0473-4DB1-BC43-3CDDED29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0884" y="4029075"/>
            <a:ext cx="17145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9345AA-DC31-480D-A33E-9253F067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759" y="4162425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מלחין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D6DDEE-859B-4028-9321-47EB34DB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933950"/>
            <a:ext cx="17145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9C559-3CA5-4DE1-B7B0-608B5C91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067300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כלי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45782-1B98-4A2D-9263-C9E0A0AF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6616" y="4029075"/>
            <a:ext cx="17145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E08788-E904-4816-BF7F-709B0F3D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9491" y="4162425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מקום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C19446-0A16-45D4-9145-BB22E5C5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6616" y="2219325"/>
            <a:ext cx="17145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2935F0-E872-4AEB-BAF9-77C5F623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9491" y="2352675"/>
            <a:ext cx="142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סגנון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5D3E43-50AD-4DEB-BB89-6786898B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14625"/>
            <a:ext cx="22860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18233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EDC24D-1C28-436A-A345-367345D6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000375"/>
            <a:ext cx="1809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השראה</a:t>
            </a:r>
          </a:p>
          <a:p xmlns:a="http://schemas.openxmlformats.org/drawingml/2006/main">
            <a:pPr algn="ctr">
              <a:defRPr sz="202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אינה העתקה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3768A5-4A95-491D-AC60-65F9D86C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715000"/>
            <a:ext cx="971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דוגמה: להקות צבאיות שהקצב שלהן נשבר בהדרגה ומערער את תחושת האחדות</a:t>
            </a:r>
          </a:p>
        </p:txBody>
      </p:sp>
    </p:spTree>
    <p:extLst>
      <p:ext uri="{BB962C8B-B14F-4D97-AF65-F5344CB8AC3E}">
        <p14:creationId xmlns:p14="http://schemas.microsoft.com/office/powerpoint/2010/main" val="6321421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98CDB06-3DE8-4E41-8AE7-A119C934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4F305-6AD6-4A36-8B62-8D1120CB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תחומי האחריות בהפקה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7B68FE-6A86-4218-B1F5-50B3A9AC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A7FB1-D847-4E83-BE19-E9880F54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49E6B-825F-4F17-B520-635312C7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BF61A-5E6D-4E14-BBFC-FBB65D37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1695450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3CBC5-45C6-4A66-A29F-FFD7356D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752600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F762DD-4842-4D1D-AB6B-CFB7C198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685925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קוראים ומנתחים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E2A0DC-FB58-4E8F-ACE0-497235C9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71625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431883-0732-4237-8D3C-E9080A85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1695450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4C744-F49D-4B74-909E-2CB593EE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1752600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250BC5-DED9-421C-A8C2-6DE36D4B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1685925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מגדירים שפה קולית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5E0251-1392-4CFF-A0E8-CC823F3C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EA17DC-DBB5-49BD-9B5F-AB7F0AB5F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695575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EAB35-C4F3-4CBB-8EA0-4EC018EC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752725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A285C9-DD5B-4220-8C05-FEA8B05D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6860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בוחרים מוזיקה וסאונד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C8A2AA-6564-4757-B0C1-293CEF9F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7EC486-2593-4EDF-9260-52AEC675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2695575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41DAAA-CA5C-4B9E-9D63-623A1921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2752725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BA5B8-D00A-4CA1-A291-803CF83A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6860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כותבים רשימת קיואים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D29BE1-90CC-4C67-8C23-5F5C5BDA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737C96-8E80-4EE3-AD00-257BE6BB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695700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D79B3C-85BF-4F77-838B-8D13CDF1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752850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A1F2A3-34AD-4CCF-9589-27DE0951D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686175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מתאמים עם צוות ההפקה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BE4925-2E80-407F-BB87-9C7D7B38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71875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DBCA21-4DCB-451E-B859-8337A95D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3695700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972912-3B75-489C-8C66-C80E68E8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3752850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75C73C-EA8F-4D9D-AD96-792898B8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686175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בודקים עוצמה ובהירות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3542E5-2EA8-4B4A-8B35-79348C6C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72000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65A337-9AE6-4125-B10B-B8D2484E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4695825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6AEF2D-DC77-4DEE-B142-C4FB02F7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752975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156F871-1664-496B-B2EC-8D6945022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863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מפעילים או מתדרכים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AE0304B-8BB0-4933-842A-15BECAD1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72000"/>
            <a:ext cx="5143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E46FDF-5F19-49E3-90E2-A5E1961E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4695825"/>
            <a:ext cx="476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A4BC991-117A-42D7-BA7A-EE130E9D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752975"/>
            <a:ext cx="28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26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C310681-813F-40AE-BF63-23217E5B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46863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מנמקים כל בחירה</a:t>
            </a:r>
          </a:p>
        </p:txBody>
      </p:sp>
    </p:spTree>
    <p:extLst>
      <p:ext uri="{BB962C8B-B14F-4D97-AF65-F5344CB8AC3E}">
        <p14:creationId xmlns:p14="http://schemas.microsoft.com/office/powerpoint/2010/main" val="4524072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E715F-5813-40BA-BBCC-584F5B0C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B390F-69A8-4E26-AF79-0543EE13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שאלה פורייה וקונספט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6727E-D73F-4A3B-90FD-EBEF43D7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DAC3F-B7B9-4DAA-BBF5-58938204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6C742-1768-452F-9CCD-E5C84737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905000"/>
            <a:ext cx="4953000" cy="3000375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7860F-A111-4AE4-A387-182F6F91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1905000"/>
            <a:ext cx="95250" cy="3000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B7F4BC-045E-4AF1-B5E5-2A7CBC73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076450"/>
            <a:ext cx="443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שאלה פורייה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7C3524-927B-43C7-A723-0D87CCE6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514600"/>
            <a:ext cx="44386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שאלה פתוחה שההפקה חוקרת.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האם זיכרון עוזר לנו לחיות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או כולא אותנו בעבר?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77F06-EAAC-4A16-982A-83405544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05000"/>
            <a:ext cx="4953000" cy="3000375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035900-1CB2-4C47-890B-430C4F10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1905000"/>
            <a:ext cx="95250" cy="3000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BB037-9B2C-4091-A981-21700D1D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076450"/>
            <a:ext cx="4438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קונספט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04B0C-4697-4BE9-A6CB-C49C138D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514600"/>
            <a:ext cx="44386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עיקרון בימתי, חזותי וקולי</a:t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שמבטא את פרשנות הקבוצה.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r">
              <a:def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בכל זיכרון חוזר אותו שיר ישן.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66C6E3-7F5E-497D-9236-5A756A57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81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השאלה מגדירה את החקירה. הקונספט נותן לה צורה בימתית.</a:t>
            </a:r>
          </a:p>
        </p:txBody>
      </p:sp>
    </p:spTree>
    <p:extLst>
      <p:ext uri="{BB962C8B-B14F-4D97-AF65-F5344CB8AC3E}">
        <p14:creationId xmlns:p14="http://schemas.microsoft.com/office/powerpoint/2010/main" val="11069201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9418D1-4454-4B85-8FE8-54DA77D6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80A80-E6D3-40A6-869D-E3F2FA2A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4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איך מחברים מוזיקה לקונספט?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341AA-0898-4EB4-8F30-5495224A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5A610-528F-4431-BD9D-42F06EA3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BDA45-B905-40E2-B8B0-E2E2F802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428750"/>
            <a:ext cx="8763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89109-E6AD-428C-8A7C-5028F301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15240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7CA72-38DE-4097-AC2D-0052F5E2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1571625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881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55D70-82BF-4AFE-9DF4-DEB2486B4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5240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מה ההפקה חוקרת?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8677F7-2C31-44C4-81CB-7DBBC716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33625"/>
            <a:ext cx="8763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DC0ED9-274D-430E-8455-D92304993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42887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54EF88-BE20-43A2-A6B3-F488CA42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47650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881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44B3DE-F77B-40F9-9BE8-7A500E6F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2428875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איזו סתירה מוזיקלית מבטאת זאת?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F18AC-0262-461E-B104-B864E2C6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238500"/>
            <a:ext cx="8763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85633B-D44F-4193-B893-00BBD4CE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33375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8A860-21E6-438F-93A7-42C84A6F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3381375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881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9C2F50-8229-4468-989C-F5BC4E81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33375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איזו שפה תחזור לאורך ההצגה?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5D3BD9-E5BD-4FDD-A32F-95E0860F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143375"/>
            <a:ext cx="8763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E3658F-F1AC-4B80-8C53-F4D0B835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23862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0B7A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457F68-BA13-4468-B394-87C084EE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286250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881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68F9D2-9DDD-461F-9B9B-570DB972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238625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כיצד היא תשתנה עם העלילה?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CCB7B4-200A-4EC7-96FF-989F852D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48250"/>
            <a:ext cx="8763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8233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F6CAE0-42DF-4AC3-B3C9-ECD58DFB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51435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DDD6F1-410C-42BD-87E9-D66B3BAD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5191125"/>
            <a:ext cx="266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881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839833-CD34-4575-9BE4-5308FB78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51435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האם כל Cue משרת את הרעיון?</a:t>
            </a:r>
          </a:p>
        </p:txBody>
      </p:sp>
    </p:spTree>
    <p:extLst>
      <p:ext uri="{BB962C8B-B14F-4D97-AF65-F5344CB8AC3E}">
        <p14:creationId xmlns:p14="http://schemas.microsoft.com/office/powerpoint/2010/main" val="2127625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2695BA-1E97-4AF3-BE78-AD793819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A15BE-9B87-464C-AF51-1EA8503E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דוגמה: זיכרון שהולך ומתפורר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B65DA2-1763-410A-B04C-02A1FDE8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2FCDF-E033-4FF4-BFEB-7E4D919BD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2A506-E7C4-48BA-9949-52139C47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24765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7F748-B027-41AA-82C1-6865DB72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381250"/>
            <a:ext cx="723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6F65F2-A258-4573-9C6F-93BF4E95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43250"/>
            <a:ext cx="200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השיר נשמע שלם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9602A-0469-43B0-866D-58886608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286125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AAB4C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5AE8C-6F6B-4D94-9D9F-411FF040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90750"/>
            <a:ext cx="24765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C48B75-A0AE-469E-A8FC-9104A0E2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81250"/>
            <a:ext cx="723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C13C0-A213-4707-961E-9B1F983E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143250"/>
            <a:ext cx="200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חסרים ממנו צלילים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BBE6FB-8C47-447C-968E-FDE18BCA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286125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AAB4C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47DD0B-62C1-46F9-B627-BA9B2227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90750"/>
            <a:ext cx="24765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786DD5-D62D-4CA8-ACF9-94AF713C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381250"/>
            <a:ext cx="723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604762-F5BA-4662-87CE-09EDD26D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143250"/>
            <a:ext cx="200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נשאר רעש תקליט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DE8B2B-070D-443F-A6F8-AA2C3C634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86125"/>
            <a:ext cx="38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AAB4C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CDFACB-C121-486B-ADCC-50B66397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190750"/>
            <a:ext cx="24765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953838-4617-42BE-BB45-C5BDAAF6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381250"/>
            <a:ext cx="723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79A2D3-E16E-40C2-B064-5067E834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143250"/>
            <a:ext cx="2000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נשמע שקט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AA9A3C-B4E5-4B2E-80A7-76159030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00625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התפוררות המוזיקה ממחישה את השינוי ביחסה של הדמות לעבר</a:t>
            </a:r>
          </a:p>
        </p:txBody>
      </p:sp>
    </p:spTree>
    <p:extLst>
      <p:ext uri="{BB962C8B-B14F-4D97-AF65-F5344CB8AC3E}">
        <p14:creationId xmlns:p14="http://schemas.microsoft.com/office/powerpoint/2010/main" val="205724836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8D89C7-BB9A-4CEB-9DB5-3C196BB8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765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ארגז הכלים של מעצב המוזיקה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E40B0-EA48-4B5D-A020-0D8D1C26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48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נוסחת הזהב לבגרות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E0D1A4-06EB-43F9-B051-4A9B4476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447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3F8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DCA069-0A5E-4FD1-9025-35F85CBD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305550"/>
            <a:ext cx="66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12D6B-C64E-4A31-898A-9C3EF07E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714500"/>
            <a:ext cx="10096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2431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6766FF-7A29-4910-8FD8-8AA629A2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047875"/>
            <a:ext cx="923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0B7A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0B7AF"/>
                </a:solidFill>
                <a:latin typeface="DejaVu Sans"/>
                <a:ea typeface="DejaVu Sans"/>
                <a:cs typeface="DejaVu Sans"/>
              </a:rPr>
              <a:t>בהתאם לשאלה הפורייה או לקונספט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EA110-3EE7-4345-9293-8BC8098D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146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8FC"/>
                </a:solidFill>
                <a:latin typeface="DejaVu Sans"/>
                <a:ea typeface="DejaVu Sans"/>
                <a:cs typeface="DejaVu Sans"/>
              </a:rPr>
              <a:t>בחרנו ב ______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F8B08-4BF4-41B7-9D9B-B0F7BDD0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381375"/>
            <a:ext cx="895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החוזר ברגעים שבהם ______</a:t>
            </a:r>
          </a:p>
          <a:p xmlns:a="http://schemas.openxmlformats.org/drawingml/2006/main">
            <a:pPr algn="ctr">
              <a:defRPr sz="2175" b="1">
                <a:solidFill>
                  <a:srgbClr val="F6B9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6B941"/>
                </a:solidFill>
                <a:latin typeface="DejaVu Sans"/>
                <a:ea typeface="DejaVu Sans"/>
                <a:cs typeface="DejaVu Sans"/>
              </a:rPr>
              <a:t>ומשתנה כאשר ______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7A0EB-53DE-40AE-B586-1E9DEAD1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435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13F8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13F83"/>
                </a:solidFill>
                <a:latin typeface="DejaVu Sans"/>
                <a:ea typeface="DejaVu Sans"/>
                <a:cs typeface="DejaVu Sans"/>
              </a:rPr>
              <a:t>כדי לגרום לקהל להבין או להרגיש ______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721C0-BA5F-4830-B173-9852D0B6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905500"/>
            <a:ext cx="647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AAB4C8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AB4C8"/>
                </a:solidFill>
                <a:latin typeface="DejaVu Sans"/>
                <a:ea typeface="DejaVu Sans"/>
                <a:cs typeface="DejaVu Sans"/>
              </a:rPr>
              <a:t>בחירה  +  רגע בימתי  +  משמעות</a:t>
            </a:r>
          </a:p>
        </p:txBody>
      </p:sp>
    </p:spTree>
    <p:extLst>
      <p:ext uri="{BB962C8B-B14F-4D97-AF65-F5344CB8AC3E}">
        <p14:creationId xmlns:p14="http://schemas.microsoft.com/office/powerpoint/2010/main" val="14043890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2026-09-09T05:06:05.8810000Z</dcterms:created>
  <dcterms:modified xsi:type="dcterms:W3CDTF">2026-09-09T05:06:05.8810000Z</dcterms:modified>
</coreProperties>
</file>